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505" r:id="rId4"/>
    <p:sldId id="506" r:id="rId5"/>
    <p:sldId id="507" r:id="rId6"/>
    <p:sldId id="508" r:id="rId7"/>
    <p:sldId id="509" r:id="rId8"/>
    <p:sldId id="51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3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064" y="114"/>
      </p:cViewPr>
      <p:guideLst>
        <p:guide orient="horz" pos="21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27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4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3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98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6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7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164F-5ECB-4E81-9D1F-B543C9B828BC}" type="datetimeFigureOut">
              <a:rPr lang="zh-CN" altLang="en-US" smtClean="0"/>
              <a:t>2025/9/4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86C89-4691-42B9-AB14-47B5F176D1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5333" y="267088"/>
            <a:ext cx="11258308" cy="61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78358" y="1825199"/>
            <a:ext cx="929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spc="3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液晶虚拟仿真实验操作指南（</a:t>
            </a:r>
            <a:r>
              <a:rPr lang="en-US" altLang="zh-CN" sz="4000" b="1" spc="3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new</a:t>
            </a:r>
            <a:r>
              <a:rPr lang="zh-CN" altLang="en-US" sz="4000" b="1" spc="3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sz="4000" b="1" spc="300" dirty="0">
              <a:solidFill>
                <a:srgbClr val="1C43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79461" y="5184219"/>
            <a:ext cx="1761892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4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 smtClean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dirty="0">
              <a:solidFill>
                <a:srgbClr val="1C43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78358" y="3736807"/>
            <a:ext cx="8564098" cy="662554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3"/>
                  <a:srcRect/>
                  <a:stretch>
                    <a:fillRect/>
                  </a:stretch>
                </a:blip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C43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物理实验中心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0"/>
    </mc:Choice>
    <mc:Fallback xmlns="">
      <p:transition spd="slow" advTm="137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827059" y="3429000"/>
            <a:ext cx="2325058" cy="71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7774" y="429442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649648" y="716287"/>
            <a:ext cx="509095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  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手机微信扫码加入班级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40" y="1869485"/>
            <a:ext cx="2318367" cy="3824870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3797373" y="3619264"/>
            <a:ext cx="1051685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5106038" y="5834393"/>
            <a:ext cx="2248269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个人手机号注册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7541189" y="3685476"/>
            <a:ext cx="1051685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8740598" y="3491242"/>
            <a:ext cx="236573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注册成功后，</a:t>
            </a:r>
            <a:r>
              <a:rPr lang="zh-CN" altLang="en-US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再次</a:t>
            </a:r>
            <a:r>
              <a:rPr lang="zh-CN" altLang="en-US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扫码显示入班成功</a:t>
            </a:r>
            <a:endParaRPr lang="en-US" altLang="zh-CN" sz="20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481" y="5223631"/>
            <a:ext cx="3026102" cy="2682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3" y="2953805"/>
            <a:ext cx="3000375" cy="169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7774" y="596303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829786" y="1533430"/>
            <a:ext cx="65324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电脑打开实验网址并登录：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https://</a:t>
            </a:r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www.ilab-x.com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2474040"/>
            <a:ext cx="4513756" cy="312919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5131963" y="3869401"/>
            <a:ext cx="1547617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47" y="3241572"/>
            <a:ext cx="4760318" cy="159412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81266" y="2806682"/>
            <a:ext cx="2128736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en-US" altLang="zh-CN" sz="20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点击个人中心</a:t>
            </a:r>
            <a:endParaRPr lang="en-US" altLang="zh-CN" sz="20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修改资料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90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7519" y="378568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287094" y="681768"/>
            <a:ext cx="33320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修改个人资料信息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9" y="1824674"/>
            <a:ext cx="4665473" cy="40550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057535" y="2967334"/>
            <a:ext cx="3278457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完善姓名</a:t>
            </a:r>
            <a:r>
              <a:rPr lang="en-US" altLang="zh-CN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手机号</a:t>
            </a:r>
            <a:r>
              <a:rPr lang="en-US" altLang="zh-CN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学号，信息务必准确，尤其是学号信息。否则成绩不能准确导出。</a:t>
            </a:r>
            <a:endParaRPr lang="zh-CN" altLang="en-US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698331" y="3247791"/>
            <a:ext cx="1051685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4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7519" y="378568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357004" y="616573"/>
            <a:ext cx="33320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实验学习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3" y="1821297"/>
            <a:ext cx="4541198" cy="4027871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5100862" y="3721387"/>
            <a:ext cx="1640382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900668" y="3175354"/>
            <a:ext cx="1888457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点击搜索</a:t>
            </a:r>
            <a:endParaRPr lang="en-US" altLang="zh-CN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输入关键词液晶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25" y="1654797"/>
            <a:ext cx="4018550" cy="45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7519" y="378568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357004" y="578222"/>
            <a:ext cx="33320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实验学习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0" y="1683413"/>
            <a:ext cx="7769363" cy="41123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464862" y="2806022"/>
            <a:ext cx="2594107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r>
              <a:rPr lang="en-US" altLang="zh-CN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lang="zh-CN" altLang="en-US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可观看实验视频资料，了解网页上实验原理等相关资料</a:t>
            </a:r>
            <a:endParaRPr lang="en-US" altLang="zh-CN" sz="20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lang="zh-CN" altLang="en-US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点击“我要做实验”开始学习</a:t>
            </a:r>
            <a:endParaRPr lang="en-US" altLang="zh-CN" sz="20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</a:t>
            </a:r>
            <a:r>
              <a:rPr lang="zh-CN" altLang="en-US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学习完成后，可点赞评价</a:t>
            </a:r>
            <a:endParaRPr lang="zh-CN" altLang="en-US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93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2914" y="378568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375837" y="526944"/>
            <a:ext cx="33320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实验学习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49439" y="1166842"/>
            <a:ext cx="3064214" cy="4524315"/>
          </a:xfrm>
          <a:prstGeom prst="rect">
            <a:avLst/>
          </a:prstGeom>
          <a:solidFill>
            <a:srgbClr val="FFC000"/>
          </a:solidFill>
        </p:spPr>
        <p:txBody>
          <a:bodyPr vert="horz"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浏览器选择火狐或者谷歌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选择全屏模式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先学习模式练习，然后考核模式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考核完成后，点击此页面最下方提交，然后个人中心我的成绩，查询成绩是否已记录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实验可操作多次，最后取最高成绩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报告不需要提交</a:t>
            </a: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endParaRPr lang="en-US" altLang="zh-CN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3" y="1267299"/>
            <a:ext cx="5543598" cy="5211560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6010507" y="3429000"/>
            <a:ext cx="1640382" cy="362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2798956" y="5691157"/>
            <a:ext cx="1269362" cy="7877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27216" y="57156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47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7518" y="222451"/>
            <a:ext cx="11002226" cy="6178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5" y="378568"/>
            <a:ext cx="3542023" cy="88702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43758" y="1654797"/>
            <a:ext cx="270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270481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217220" y="1861224"/>
            <a:ext cx="2743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429986" y="622023"/>
            <a:ext cx="333202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 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截止时间及其他相关事项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99059" y="1300854"/>
            <a:ext cx="681329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实验截止完成时间为</a:t>
            </a:r>
            <a:r>
              <a:rPr lang="en-US" altLang="zh-CN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本实验为必做项目</a:t>
            </a: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buAutoNum type="arabicPeriod"/>
            </a:pP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如有问题可联系朱海丰，王世燕老师</a:t>
            </a: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7769" y="3259722"/>
            <a:ext cx="10136459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三核心关键点（入班、学号、提交）</a:t>
            </a: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buAutoNum type="arabicPeriod"/>
            </a:pP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必须扫码入班，且保证入班成功：需扫码两次，第一次扫码注册填个人信息，完成后第二次扫码，出现显示入班成功提示即可。</a:t>
            </a: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buAutoNum type="arabicPeriod"/>
            </a:pP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学号务必准确：准确，准确，否则即便做了实验，成绩也会导不出来。</a:t>
            </a: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buAutoNum type="arabicPeriod"/>
            </a:pPr>
            <a:r>
              <a:rPr lang="zh-CN" alt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做完实验务必要提交：需点击两个提交键，一是实验过程中有个提交键，提交后，退出全屏，页面下方还有一个提交键，需点击。</a:t>
            </a:r>
            <a:endParaRPr lang="en-US" altLang="zh-CN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47132" y="3076941"/>
            <a:ext cx="10562611" cy="26882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0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3181b01-deed-433e-bdcc-fc92510601b3"/>
  <p:tag name="COMMONDATA" val="eyJjb3VudCI6MjM1LCJoZGlkIjoiYzBhYzhlMWIyZDk2MDdlNzQ0ZTFhMDgxYjA3ODNmYjkiLCJ1c2VyQ291bnQiOjIzNX0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7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4372"/>
      </a:accent1>
      <a:accent2>
        <a:srgbClr val="285EA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358</Words>
  <Application>Microsoft Office PowerPoint</Application>
  <PresentationFormat>宽屏</PresentationFormat>
  <Paragraphs>48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等线</vt:lpstr>
      <vt:lpstr>等线 Light</vt:lpstr>
      <vt:lpstr>方正粗雅宋_GBK</vt:lpstr>
      <vt:lpstr>黑体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稻壳儿演示武汉组</dc:creator>
  <cp:lastModifiedBy>lenovo</cp:lastModifiedBy>
  <cp:revision>662</cp:revision>
  <dcterms:created xsi:type="dcterms:W3CDTF">2019-03-22T00:51:00Z</dcterms:created>
  <dcterms:modified xsi:type="dcterms:W3CDTF">2025-09-04T09:45:45Z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KSOTemplateUUID">
    <vt:lpwstr>v1.0_mb_Ble+gwM1DXClQbjBiCqF7Q==</vt:lpwstr>
  </property>
  <property fmtid="{D5CDD505-2E9C-101B-9397-08002B2CF9AE}" pid="4" name="ICV">
    <vt:lpwstr>DB182E7C540744E5B0C63B2A3123B3D6</vt:lpwstr>
  </property>
</Properties>
</file>